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  <p15:guide id="3" pos="3940" userDrawn="1">
          <p15:clr>
            <a:srgbClr val="A4A3A4"/>
          </p15:clr>
        </p15:guide>
        <p15:guide id="4" pos="40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948D"/>
    <a:srgbClr val="F2BC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44" y="84"/>
      </p:cViewPr>
      <p:guideLst>
        <p:guide pos="3840"/>
        <p:guide orient="horz" pos="2160"/>
        <p:guide pos="3940"/>
        <p:guide pos="40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71D8F-DC78-4BD5-A01C-664D8FD467A8}" type="datetimeFigureOut">
              <a:rPr lang="tr-TR" smtClean="0"/>
              <a:t>5.9.2016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8ABF4-EFCC-40E9-A789-6A055A9694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573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8ABF4-EFCC-40E9-A789-6A055A96945C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6807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BC0FC-4921-4C3E-9650-0FE9599DF2F0}" type="datetimeFigureOut">
              <a:rPr lang="tr-TR" smtClean="0"/>
              <a:t>5.9.2016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F8D16-D3EE-4AEA-A763-E7976CD99B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543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BC0FC-4921-4C3E-9650-0FE9599DF2F0}" type="datetimeFigureOut">
              <a:rPr lang="tr-TR" smtClean="0"/>
              <a:t>5.9.2016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F8D16-D3EE-4AEA-A763-E7976CD99B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6182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BC0FC-4921-4C3E-9650-0FE9599DF2F0}" type="datetimeFigureOut">
              <a:rPr lang="tr-TR" smtClean="0"/>
              <a:t>5.9.2016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F8D16-D3EE-4AEA-A763-E7976CD99B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1903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BC0FC-4921-4C3E-9650-0FE9599DF2F0}" type="datetimeFigureOut">
              <a:rPr lang="tr-TR" smtClean="0"/>
              <a:t>5.9.2016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F8D16-D3EE-4AEA-A763-E7976CD99B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4151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BC0FC-4921-4C3E-9650-0FE9599DF2F0}" type="datetimeFigureOut">
              <a:rPr lang="tr-TR" smtClean="0"/>
              <a:t>5.9.2016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F8D16-D3EE-4AEA-A763-E7976CD99B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1625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BC0FC-4921-4C3E-9650-0FE9599DF2F0}" type="datetimeFigureOut">
              <a:rPr lang="tr-TR" smtClean="0"/>
              <a:t>5.9.2016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F8D16-D3EE-4AEA-A763-E7976CD99B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7623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BC0FC-4921-4C3E-9650-0FE9599DF2F0}" type="datetimeFigureOut">
              <a:rPr lang="tr-TR" smtClean="0"/>
              <a:t>5.9.2016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F8D16-D3EE-4AEA-A763-E7976CD99B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2495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BC0FC-4921-4C3E-9650-0FE9599DF2F0}" type="datetimeFigureOut">
              <a:rPr lang="tr-TR" smtClean="0"/>
              <a:t>5.9.2016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F8D16-D3EE-4AEA-A763-E7976CD99B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8832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BC0FC-4921-4C3E-9650-0FE9599DF2F0}" type="datetimeFigureOut">
              <a:rPr lang="tr-TR" smtClean="0"/>
              <a:t>5.9.2016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F8D16-D3EE-4AEA-A763-E7976CD99B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8096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BC0FC-4921-4C3E-9650-0FE9599DF2F0}" type="datetimeFigureOut">
              <a:rPr lang="tr-TR" smtClean="0"/>
              <a:t>5.9.2016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F8D16-D3EE-4AEA-A763-E7976CD99B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9704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BC0FC-4921-4C3E-9650-0FE9599DF2F0}" type="datetimeFigureOut">
              <a:rPr lang="tr-TR" smtClean="0"/>
              <a:t>5.9.2016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F8D16-D3EE-4AEA-A763-E7976CD99B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8874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BC0FC-4921-4C3E-9650-0FE9599DF2F0}" type="datetimeFigureOut">
              <a:rPr lang="tr-TR" smtClean="0"/>
              <a:t>5.9.2016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F8D16-D3EE-4AEA-A763-E7976CD99B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1575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9288416" y="552261"/>
            <a:ext cx="2263696" cy="5758004"/>
          </a:xfrm>
          <a:prstGeom prst="rect">
            <a:avLst/>
          </a:prstGeom>
          <a:solidFill>
            <a:srgbClr val="F2BCC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2" name="Rectangle 31"/>
          <p:cNvSpPr/>
          <p:nvPr/>
        </p:nvSpPr>
        <p:spPr>
          <a:xfrm>
            <a:off x="6891455" y="5633354"/>
            <a:ext cx="2216332" cy="688064"/>
          </a:xfrm>
          <a:prstGeom prst="rect">
            <a:avLst/>
          </a:prstGeom>
          <a:solidFill>
            <a:srgbClr val="A394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0" name="Rectangle 29"/>
          <p:cNvSpPr/>
          <p:nvPr/>
        </p:nvSpPr>
        <p:spPr>
          <a:xfrm>
            <a:off x="6891454" y="556458"/>
            <a:ext cx="2216332" cy="505183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8" name="Rectangle 27"/>
          <p:cNvSpPr/>
          <p:nvPr/>
        </p:nvSpPr>
        <p:spPr>
          <a:xfrm>
            <a:off x="5188738" y="541111"/>
            <a:ext cx="1602465" cy="36032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6" name="Rectangle 25"/>
          <p:cNvSpPr/>
          <p:nvPr/>
        </p:nvSpPr>
        <p:spPr>
          <a:xfrm>
            <a:off x="3679902" y="4155541"/>
            <a:ext cx="1494264" cy="14395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4" name="Rectangle 23"/>
          <p:cNvSpPr/>
          <p:nvPr/>
        </p:nvSpPr>
        <p:spPr>
          <a:xfrm>
            <a:off x="2267231" y="563412"/>
            <a:ext cx="1356915" cy="28699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2" name="Rectangle 21"/>
          <p:cNvSpPr/>
          <p:nvPr/>
        </p:nvSpPr>
        <p:spPr>
          <a:xfrm>
            <a:off x="735760" y="3408960"/>
            <a:ext cx="1475715" cy="72427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Freeform 2"/>
          <p:cNvSpPr/>
          <p:nvPr/>
        </p:nvSpPr>
        <p:spPr>
          <a:xfrm>
            <a:off x="738521" y="3420109"/>
            <a:ext cx="1439501" cy="724280"/>
          </a:xfrm>
          <a:custGeom>
            <a:avLst/>
            <a:gdLst>
              <a:gd name="connsiteX0" fmla="*/ 0 w 1439501"/>
              <a:gd name="connsiteY0" fmla="*/ 724280 h 724280"/>
              <a:gd name="connsiteX1" fmla="*/ 344031 w 1439501"/>
              <a:gd name="connsiteY1" fmla="*/ 9056 h 724280"/>
              <a:gd name="connsiteX2" fmla="*/ 724277 w 1439501"/>
              <a:gd name="connsiteY2" fmla="*/ 715226 h 724280"/>
              <a:gd name="connsiteX3" fmla="*/ 1077362 w 1439501"/>
              <a:gd name="connsiteY3" fmla="*/ 2 h 724280"/>
              <a:gd name="connsiteX4" fmla="*/ 1439501 w 1439501"/>
              <a:gd name="connsiteY4" fmla="*/ 724280 h 724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9501" h="724280">
                <a:moveTo>
                  <a:pt x="0" y="724280"/>
                </a:moveTo>
                <a:cubicBezTo>
                  <a:pt x="111659" y="367422"/>
                  <a:pt x="223318" y="10565"/>
                  <a:pt x="344031" y="9056"/>
                </a:cubicBezTo>
                <a:cubicBezTo>
                  <a:pt x="464744" y="7547"/>
                  <a:pt x="602055" y="716735"/>
                  <a:pt x="724277" y="715226"/>
                </a:cubicBezTo>
                <a:cubicBezTo>
                  <a:pt x="846499" y="713717"/>
                  <a:pt x="958158" y="-1507"/>
                  <a:pt x="1077362" y="2"/>
                </a:cubicBezTo>
                <a:cubicBezTo>
                  <a:pt x="1196566" y="1511"/>
                  <a:pt x="1318033" y="362895"/>
                  <a:pt x="1439501" y="72428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Freeform 3"/>
          <p:cNvSpPr/>
          <p:nvPr/>
        </p:nvSpPr>
        <p:spPr>
          <a:xfrm>
            <a:off x="2242831" y="548062"/>
            <a:ext cx="1439501" cy="3585176"/>
          </a:xfrm>
          <a:custGeom>
            <a:avLst/>
            <a:gdLst>
              <a:gd name="connsiteX0" fmla="*/ 0 w 1439501"/>
              <a:gd name="connsiteY0" fmla="*/ 3567069 h 3585176"/>
              <a:gd name="connsiteX1" fmla="*/ 724277 w 1439501"/>
              <a:gd name="connsiteY1" fmla="*/ 3 h 3585176"/>
              <a:gd name="connsiteX2" fmla="*/ 1439501 w 1439501"/>
              <a:gd name="connsiteY2" fmla="*/ 3585176 h 3585176"/>
              <a:gd name="connsiteX3" fmla="*/ 1439501 w 1439501"/>
              <a:gd name="connsiteY3" fmla="*/ 3585176 h 3585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39501" h="3585176">
                <a:moveTo>
                  <a:pt x="0" y="3567069"/>
                </a:moveTo>
                <a:cubicBezTo>
                  <a:pt x="242180" y="1782027"/>
                  <a:pt x="484360" y="-3015"/>
                  <a:pt x="724277" y="3"/>
                </a:cubicBezTo>
                <a:cubicBezTo>
                  <a:pt x="964194" y="3021"/>
                  <a:pt x="1439501" y="3585176"/>
                  <a:pt x="1439501" y="3585176"/>
                </a:cubicBezTo>
                <a:lnTo>
                  <a:pt x="1439501" y="3585176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Freeform 4"/>
          <p:cNvSpPr/>
          <p:nvPr/>
        </p:nvSpPr>
        <p:spPr>
          <a:xfrm>
            <a:off x="3679902" y="4101882"/>
            <a:ext cx="916830" cy="1448557"/>
          </a:xfrm>
          <a:custGeom>
            <a:avLst/>
            <a:gdLst>
              <a:gd name="connsiteX0" fmla="*/ 0 w 923453"/>
              <a:gd name="connsiteY0" fmla="*/ 9054 h 1448557"/>
              <a:gd name="connsiteX1" fmla="*/ 389299 w 923453"/>
              <a:gd name="connsiteY1" fmla="*/ 1448555 h 1448557"/>
              <a:gd name="connsiteX2" fmla="*/ 923453 w 923453"/>
              <a:gd name="connsiteY2" fmla="*/ 0 h 1448557"/>
              <a:gd name="connsiteX3" fmla="*/ 923453 w 923453"/>
              <a:gd name="connsiteY3" fmla="*/ 0 h 1448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23453" h="1448557">
                <a:moveTo>
                  <a:pt x="0" y="9054"/>
                </a:moveTo>
                <a:cubicBezTo>
                  <a:pt x="117695" y="729559"/>
                  <a:pt x="235390" y="1450064"/>
                  <a:pt x="389299" y="1448555"/>
                </a:cubicBezTo>
                <a:cubicBezTo>
                  <a:pt x="543208" y="1447046"/>
                  <a:pt x="923453" y="0"/>
                  <a:pt x="923453" y="0"/>
                </a:cubicBezTo>
                <a:lnTo>
                  <a:pt x="923453" y="0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Freeform 8"/>
          <p:cNvSpPr/>
          <p:nvPr/>
        </p:nvSpPr>
        <p:spPr>
          <a:xfrm>
            <a:off x="4587678" y="3429162"/>
            <a:ext cx="543208" cy="715228"/>
          </a:xfrm>
          <a:custGeom>
            <a:avLst/>
            <a:gdLst>
              <a:gd name="connsiteX0" fmla="*/ 0 w 543208"/>
              <a:gd name="connsiteY0" fmla="*/ 706174 h 715228"/>
              <a:gd name="connsiteX1" fmla="*/ 244443 w 543208"/>
              <a:gd name="connsiteY1" fmla="*/ 4 h 715228"/>
              <a:gd name="connsiteX2" fmla="*/ 543208 w 543208"/>
              <a:gd name="connsiteY2" fmla="*/ 715228 h 715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3208" h="715228">
                <a:moveTo>
                  <a:pt x="0" y="706174"/>
                </a:moveTo>
                <a:cubicBezTo>
                  <a:pt x="76954" y="352334"/>
                  <a:pt x="153908" y="-1505"/>
                  <a:pt x="244443" y="4"/>
                </a:cubicBezTo>
                <a:cubicBezTo>
                  <a:pt x="334978" y="1513"/>
                  <a:pt x="439093" y="358370"/>
                  <a:pt x="543208" y="715228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Freeform 10"/>
          <p:cNvSpPr/>
          <p:nvPr/>
        </p:nvSpPr>
        <p:spPr>
          <a:xfrm>
            <a:off x="5119735" y="3808695"/>
            <a:ext cx="185117" cy="345465"/>
          </a:xfrm>
          <a:custGeom>
            <a:avLst/>
            <a:gdLst>
              <a:gd name="connsiteX0" fmla="*/ 0 w 185117"/>
              <a:gd name="connsiteY0" fmla="*/ 317588 h 345465"/>
              <a:gd name="connsiteX1" fmla="*/ 72427 w 185117"/>
              <a:gd name="connsiteY1" fmla="*/ 317588 h 345465"/>
              <a:gd name="connsiteX2" fmla="*/ 172015 w 185117"/>
              <a:gd name="connsiteY2" fmla="*/ 27877 h 345465"/>
              <a:gd name="connsiteX3" fmla="*/ 181069 w 185117"/>
              <a:gd name="connsiteY3" fmla="*/ 27877 h 345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117" h="345465">
                <a:moveTo>
                  <a:pt x="0" y="317588"/>
                </a:moveTo>
                <a:cubicBezTo>
                  <a:pt x="21879" y="341730"/>
                  <a:pt x="43758" y="365873"/>
                  <a:pt x="72427" y="317588"/>
                </a:cubicBezTo>
                <a:cubicBezTo>
                  <a:pt x="101096" y="269303"/>
                  <a:pt x="153908" y="76162"/>
                  <a:pt x="172015" y="27877"/>
                </a:cubicBezTo>
                <a:cubicBezTo>
                  <a:pt x="190122" y="-20408"/>
                  <a:pt x="185595" y="3734"/>
                  <a:pt x="181069" y="27877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" name="Freeform 17"/>
          <p:cNvSpPr/>
          <p:nvPr/>
        </p:nvSpPr>
        <p:spPr>
          <a:xfrm>
            <a:off x="6924282" y="545896"/>
            <a:ext cx="1439501" cy="3621386"/>
          </a:xfrm>
          <a:custGeom>
            <a:avLst/>
            <a:gdLst>
              <a:gd name="connsiteX0" fmla="*/ 0 w 1439501"/>
              <a:gd name="connsiteY0" fmla="*/ 3621386 h 3621386"/>
              <a:gd name="connsiteX1" fmla="*/ 724277 w 1439501"/>
              <a:gd name="connsiteY1" fmla="*/ 0 h 3621386"/>
              <a:gd name="connsiteX2" fmla="*/ 1439501 w 1439501"/>
              <a:gd name="connsiteY2" fmla="*/ 3612333 h 3621386"/>
              <a:gd name="connsiteX3" fmla="*/ 1439501 w 1439501"/>
              <a:gd name="connsiteY3" fmla="*/ 3612333 h 3621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39501" h="3621386">
                <a:moveTo>
                  <a:pt x="0" y="3621386"/>
                </a:moveTo>
                <a:cubicBezTo>
                  <a:pt x="242180" y="1811447"/>
                  <a:pt x="484360" y="1509"/>
                  <a:pt x="724277" y="0"/>
                </a:cubicBezTo>
                <a:cubicBezTo>
                  <a:pt x="964194" y="-1509"/>
                  <a:pt x="1439501" y="3612333"/>
                  <a:pt x="1439501" y="3612333"/>
                </a:cubicBezTo>
                <a:lnTo>
                  <a:pt x="1439501" y="3612333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9" name="Freeform 18"/>
          <p:cNvSpPr/>
          <p:nvPr/>
        </p:nvSpPr>
        <p:spPr>
          <a:xfrm>
            <a:off x="8352631" y="4122676"/>
            <a:ext cx="762000" cy="1439501"/>
          </a:xfrm>
          <a:custGeom>
            <a:avLst/>
            <a:gdLst>
              <a:gd name="connsiteX0" fmla="*/ 0 w 715224"/>
              <a:gd name="connsiteY0" fmla="*/ 0 h 1439501"/>
              <a:gd name="connsiteX1" fmla="*/ 344032 w 715224"/>
              <a:gd name="connsiteY1" fmla="*/ 1439501 h 1439501"/>
              <a:gd name="connsiteX2" fmla="*/ 715224 w 715224"/>
              <a:gd name="connsiteY2" fmla="*/ 0 h 1439501"/>
              <a:gd name="connsiteX3" fmla="*/ 715224 w 715224"/>
              <a:gd name="connsiteY3" fmla="*/ 0 h 1439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5224" h="1439501">
                <a:moveTo>
                  <a:pt x="0" y="0"/>
                </a:moveTo>
                <a:cubicBezTo>
                  <a:pt x="112414" y="719750"/>
                  <a:pt x="224828" y="1439501"/>
                  <a:pt x="344032" y="1439501"/>
                </a:cubicBezTo>
                <a:cubicBezTo>
                  <a:pt x="463236" y="1439501"/>
                  <a:pt x="715224" y="0"/>
                  <a:pt x="715224" y="0"/>
                </a:cubicBezTo>
                <a:lnTo>
                  <a:pt x="715224" y="0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Freeform 19"/>
          <p:cNvSpPr/>
          <p:nvPr/>
        </p:nvSpPr>
        <p:spPr>
          <a:xfrm>
            <a:off x="9111614" y="3410138"/>
            <a:ext cx="1439501" cy="724280"/>
          </a:xfrm>
          <a:custGeom>
            <a:avLst/>
            <a:gdLst>
              <a:gd name="connsiteX0" fmla="*/ 0 w 1439501"/>
              <a:gd name="connsiteY0" fmla="*/ 724280 h 724280"/>
              <a:gd name="connsiteX1" fmla="*/ 344031 w 1439501"/>
              <a:gd name="connsiteY1" fmla="*/ 9056 h 724280"/>
              <a:gd name="connsiteX2" fmla="*/ 724277 w 1439501"/>
              <a:gd name="connsiteY2" fmla="*/ 715226 h 724280"/>
              <a:gd name="connsiteX3" fmla="*/ 1077362 w 1439501"/>
              <a:gd name="connsiteY3" fmla="*/ 2 h 724280"/>
              <a:gd name="connsiteX4" fmla="*/ 1439501 w 1439501"/>
              <a:gd name="connsiteY4" fmla="*/ 724280 h 724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9501" h="724280">
                <a:moveTo>
                  <a:pt x="0" y="724280"/>
                </a:moveTo>
                <a:cubicBezTo>
                  <a:pt x="111659" y="367422"/>
                  <a:pt x="223318" y="10565"/>
                  <a:pt x="344031" y="9056"/>
                </a:cubicBezTo>
                <a:cubicBezTo>
                  <a:pt x="464744" y="7547"/>
                  <a:pt x="602055" y="716735"/>
                  <a:pt x="724277" y="715226"/>
                </a:cubicBezTo>
                <a:cubicBezTo>
                  <a:pt x="846499" y="713717"/>
                  <a:pt x="958158" y="-1507"/>
                  <a:pt x="1077362" y="2"/>
                </a:cubicBezTo>
                <a:cubicBezTo>
                  <a:pt x="1196566" y="1511"/>
                  <a:pt x="1318033" y="362895"/>
                  <a:pt x="1439501" y="72428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3" name="TextBox 22"/>
          <p:cNvSpPr txBox="1"/>
          <p:nvPr/>
        </p:nvSpPr>
        <p:spPr>
          <a:xfrm>
            <a:off x="669072" y="3334916"/>
            <a:ext cx="162807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/>
              <a:t>TV</a:t>
            </a:r>
          </a:p>
          <a:p>
            <a:pPr algn="ctr"/>
            <a:r>
              <a:rPr lang="tr-TR" sz="1400" b="1" dirty="0" smtClean="0"/>
              <a:t>Tidal Volüm 500 ml</a:t>
            </a:r>
            <a:endParaRPr lang="tr-TR" sz="1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2274850" y="1479725"/>
            <a:ext cx="142735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/>
              <a:t>İRV</a:t>
            </a:r>
          </a:p>
          <a:p>
            <a:pPr algn="ctr"/>
            <a:r>
              <a:rPr lang="tr-TR" sz="1400" b="1" dirty="0" smtClean="0"/>
              <a:t>İnspiratuar Rezerv Volüm</a:t>
            </a:r>
          </a:p>
          <a:p>
            <a:pPr algn="ctr"/>
            <a:r>
              <a:rPr lang="tr-TR" sz="1400" b="1" dirty="0" smtClean="0"/>
              <a:t>3100 ml</a:t>
            </a:r>
            <a:endParaRPr lang="tr-TR" sz="14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3702205" y="4246995"/>
            <a:ext cx="144965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/>
              <a:t>ERV</a:t>
            </a:r>
          </a:p>
          <a:p>
            <a:pPr algn="ctr"/>
            <a:r>
              <a:rPr lang="tr-TR" sz="1400" b="1" dirty="0" smtClean="0"/>
              <a:t>Ekspiratuar Rezerv Volüm</a:t>
            </a:r>
          </a:p>
          <a:p>
            <a:pPr algn="ctr"/>
            <a:r>
              <a:rPr lang="tr-TR" sz="1400" b="1" dirty="0" smtClean="0"/>
              <a:t>1200 ml</a:t>
            </a:r>
            <a:endParaRPr lang="tr-TR" sz="14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5174165" y="1495075"/>
            <a:ext cx="159462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/>
              <a:t>İK</a:t>
            </a:r>
          </a:p>
          <a:p>
            <a:pPr algn="ctr"/>
            <a:r>
              <a:rPr lang="tr-TR" sz="1400" b="1" dirty="0" smtClean="0"/>
              <a:t>İnspiratuar Kapasite</a:t>
            </a:r>
          </a:p>
          <a:p>
            <a:pPr algn="ctr"/>
            <a:r>
              <a:rPr lang="tr-TR" sz="1400" b="1" dirty="0" smtClean="0"/>
              <a:t>3600 ml</a:t>
            </a:r>
            <a:endParaRPr lang="tr-TR" sz="14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6902605" y="1467913"/>
            <a:ext cx="22051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/>
              <a:t>VK</a:t>
            </a:r>
          </a:p>
          <a:p>
            <a:pPr algn="ctr"/>
            <a:r>
              <a:rPr lang="tr-TR" sz="1400" b="1" dirty="0" smtClean="0"/>
              <a:t>Vital Kapasite</a:t>
            </a:r>
          </a:p>
          <a:p>
            <a:pPr algn="ctr"/>
            <a:r>
              <a:rPr lang="tr-TR" sz="1400" b="1" dirty="0" smtClean="0"/>
              <a:t>4800 ml</a:t>
            </a:r>
            <a:endParaRPr lang="tr-TR" sz="14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6880302" y="5571894"/>
            <a:ext cx="22003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/>
              <a:t>RV</a:t>
            </a:r>
          </a:p>
          <a:p>
            <a:pPr algn="ctr"/>
            <a:r>
              <a:rPr lang="tr-TR" sz="1200" b="1" dirty="0" smtClean="0"/>
              <a:t>Rezidüel Volüm    1200 ml</a:t>
            </a:r>
            <a:endParaRPr lang="tr-TR" sz="12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9288855" y="1488119"/>
            <a:ext cx="22633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/>
              <a:t>TAK</a:t>
            </a:r>
          </a:p>
          <a:p>
            <a:pPr algn="ctr"/>
            <a:r>
              <a:rPr lang="tr-TR" sz="1400" b="1" dirty="0" smtClean="0"/>
              <a:t>Total Akciğer Kapasitesi</a:t>
            </a:r>
          </a:p>
          <a:p>
            <a:pPr algn="ctr"/>
            <a:r>
              <a:rPr lang="tr-TR" sz="1400" b="1" dirty="0" smtClean="0"/>
              <a:t>6000 ml</a:t>
            </a:r>
            <a:endParaRPr lang="tr-TR" sz="1400" b="1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0" y="535259"/>
            <a:ext cx="12192000" cy="111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0" y="3423424"/>
            <a:ext cx="12192000" cy="11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-11151" y="4148254"/>
            <a:ext cx="122031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0" y="5586761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0" y="6311590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100361" y="0"/>
            <a:ext cx="0" cy="6858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89210" y="245327"/>
            <a:ext cx="713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6000</a:t>
            </a:r>
            <a:endParaRPr lang="tr-TR" dirty="0"/>
          </a:p>
        </p:txBody>
      </p:sp>
      <p:sp>
        <p:nvSpPr>
          <p:cNvPr id="55" name="TextBox 54"/>
          <p:cNvSpPr txBox="1"/>
          <p:nvPr/>
        </p:nvSpPr>
        <p:spPr>
          <a:xfrm>
            <a:off x="89211" y="6255834"/>
            <a:ext cx="724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0</a:t>
            </a:r>
            <a:endParaRPr lang="tr-TR" dirty="0"/>
          </a:p>
        </p:txBody>
      </p:sp>
      <p:sp>
        <p:nvSpPr>
          <p:cNvPr id="56" name="TextBox 55"/>
          <p:cNvSpPr txBox="1"/>
          <p:nvPr/>
        </p:nvSpPr>
        <p:spPr>
          <a:xfrm>
            <a:off x="89209" y="5531005"/>
            <a:ext cx="758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1200</a:t>
            </a:r>
            <a:endParaRPr lang="tr-TR" dirty="0"/>
          </a:p>
        </p:txBody>
      </p:sp>
      <p:sp>
        <p:nvSpPr>
          <p:cNvPr id="57" name="TextBox 56"/>
          <p:cNvSpPr txBox="1"/>
          <p:nvPr/>
        </p:nvSpPr>
        <p:spPr>
          <a:xfrm>
            <a:off x="78059" y="4527395"/>
            <a:ext cx="657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2000</a:t>
            </a:r>
            <a:endParaRPr lang="tr-TR" dirty="0"/>
          </a:p>
        </p:txBody>
      </p:sp>
      <p:sp>
        <p:nvSpPr>
          <p:cNvPr id="58" name="TextBox 57"/>
          <p:cNvSpPr txBox="1"/>
          <p:nvPr/>
        </p:nvSpPr>
        <p:spPr>
          <a:xfrm>
            <a:off x="89211" y="3088888"/>
            <a:ext cx="769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3000</a:t>
            </a:r>
            <a:endParaRPr lang="tr-TR" dirty="0"/>
          </a:p>
        </p:txBody>
      </p:sp>
      <p:sp>
        <p:nvSpPr>
          <p:cNvPr id="59" name="TextBox 58"/>
          <p:cNvSpPr txBox="1"/>
          <p:nvPr/>
        </p:nvSpPr>
        <p:spPr>
          <a:xfrm>
            <a:off x="100361" y="2241395"/>
            <a:ext cx="657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4000</a:t>
            </a:r>
            <a:endParaRPr lang="tr-TR" dirty="0"/>
          </a:p>
        </p:txBody>
      </p:sp>
      <p:sp>
        <p:nvSpPr>
          <p:cNvPr id="60" name="TextBox 59"/>
          <p:cNvSpPr txBox="1"/>
          <p:nvPr/>
        </p:nvSpPr>
        <p:spPr>
          <a:xfrm>
            <a:off x="89209" y="1338146"/>
            <a:ext cx="735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5000</a:t>
            </a:r>
            <a:endParaRPr lang="tr-TR" dirty="0"/>
          </a:p>
        </p:txBody>
      </p:sp>
      <p:sp>
        <p:nvSpPr>
          <p:cNvPr id="62" name="Freeform 61"/>
          <p:cNvSpPr/>
          <p:nvPr/>
        </p:nvSpPr>
        <p:spPr>
          <a:xfrm>
            <a:off x="5296829" y="545050"/>
            <a:ext cx="1260088" cy="3614355"/>
          </a:xfrm>
          <a:custGeom>
            <a:avLst/>
            <a:gdLst>
              <a:gd name="connsiteX0" fmla="*/ 0 w 1260088"/>
              <a:gd name="connsiteY0" fmla="*/ 3279818 h 3614355"/>
              <a:gd name="connsiteX1" fmla="*/ 591015 w 1260088"/>
              <a:gd name="connsiteY1" fmla="*/ 1360 h 3614355"/>
              <a:gd name="connsiteX2" fmla="*/ 1260088 w 1260088"/>
              <a:gd name="connsiteY2" fmla="*/ 3614355 h 3614355"/>
              <a:gd name="connsiteX3" fmla="*/ 1260088 w 1260088"/>
              <a:gd name="connsiteY3" fmla="*/ 3614355 h 3614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60088" h="3614355">
                <a:moveTo>
                  <a:pt x="0" y="3279818"/>
                </a:moveTo>
                <a:cubicBezTo>
                  <a:pt x="190500" y="1612711"/>
                  <a:pt x="381000" y="-54396"/>
                  <a:pt x="591015" y="1360"/>
                </a:cubicBezTo>
                <a:cubicBezTo>
                  <a:pt x="801030" y="57116"/>
                  <a:pt x="1260088" y="3614355"/>
                  <a:pt x="1260088" y="3614355"/>
                </a:cubicBezTo>
                <a:lnTo>
                  <a:pt x="1260088" y="3614355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9" name="Freeform 38"/>
          <p:cNvSpPr/>
          <p:nvPr/>
        </p:nvSpPr>
        <p:spPr>
          <a:xfrm>
            <a:off x="10576766" y="3417683"/>
            <a:ext cx="1439501" cy="724280"/>
          </a:xfrm>
          <a:custGeom>
            <a:avLst/>
            <a:gdLst>
              <a:gd name="connsiteX0" fmla="*/ 0 w 1439501"/>
              <a:gd name="connsiteY0" fmla="*/ 724280 h 724280"/>
              <a:gd name="connsiteX1" fmla="*/ 344031 w 1439501"/>
              <a:gd name="connsiteY1" fmla="*/ 9056 h 724280"/>
              <a:gd name="connsiteX2" fmla="*/ 724277 w 1439501"/>
              <a:gd name="connsiteY2" fmla="*/ 715226 h 724280"/>
              <a:gd name="connsiteX3" fmla="*/ 1077362 w 1439501"/>
              <a:gd name="connsiteY3" fmla="*/ 2 h 724280"/>
              <a:gd name="connsiteX4" fmla="*/ 1439501 w 1439501"/>
              <a:gd name="connsiteY4" fmla="*/ 724280 h 724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9501" h="724280">
                <a:moveTo>
                  <a:pt x="0" y="724280"/>
                </a:moveTo>
                <a:cubicBezTo>
                  <a:pt x="111659" y="367422"/>
                  <a:pt x="223318" y="10565"/>
                  <a:pt x="344031" y="9056"/>
                </a:cubicBezTo>
                <a:cubicBezTo>
                  <a:pt x="464744" y="7547"/>
                  <a:pt x="602055" y="716735"/>
                  <a:pt x="724277" y="715226"/>
                </a:cubicBezTo>
                <a:cubicBezTo>
                  <a:pt x="846499" y="713717"/>
                  <a:pt x="958158" y="-1507"/>
                  <a:pt x="1077362" y="2"/>
                </a:cubicBezTo>
                <a:cubicBezTo>
                  <a:pt x="1196566" y="1511"/>
                  <a:pt x="1318033" y="362895"/>
                  <a:pt x="1439501" y="72428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TextBox 1"/>
          <p:cNvSpPr txBox="1"/>
          <p:nvPr/>
        </p:nvSpPr>
        <p:spPr>
          <a:xfrm>
            <a:off x="11479794" y="6681457"/>
            <a:ext cx="6427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800" i="1" dirty="0" smtClean="0">
                <a:solidFill>
                  <a:schemeClr val="bg2">
                    <a:lumMod val="90000"/>
                  </a:schemeClr>
                </a:solidFill>
              </a:rPr>
              <a:t>Y. Aydemir</a:t>
            </a:r>
            <a:endParaRPr lang="tr-TR" sz="800" i="1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136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2" grpId="0" animBg="1"/>
      <p:bldP spid="30" grpId="0" animBg="1"/>
      <p:bldP spid="28" grpId="0" animBg="1"/>
      <p:bldP spid="26" grpId="0" animBg="1"/>
      <p:bldP spid="24" grpId="0" animBg="1"/>
      <p:bldP spid="22" grpId="0" animBg="1"/>
      <p:bldP spid="3" grpId="0" animBg="1"/>
      <p:bldP spid="4" grpId="0" animBg="1"/>
      <p:bldP spid="5" grpId="0" animBg="1"/>
      <p:bldP spid="9" grpId="0" animBg="1"/>
      <p:bldP spid="11" grpId="0" animBg="1"/>
      <p:bldP spid="18" grpId="0" animBg="1"/>
      <p:bldP spid="19" grpId="0" animBg="1"/>
      <p:bldP spid="20" grpId="0" animBg="1"/>
      <p:bldP spid="23" grpId="0"/>
      <p:bldP spid="25" grpId="0"/>
      <p:bldP spid="27" grpId="0"/>
      <p:bldP spid="29" grpId="0"/>
      <p:bldP spid="31" grpId="0"/>
      <p:bldP spid="33" grpId="0"/>
      <p:bldP spid="35" grpId="0"/>
      <p:bldP spid="62" grpId="0" animBg="1"/>
      <p:bldP spid="3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49</Words>
  <Application>Microsoft Office PowerPoint</Application>
  <PresentationFormat>Widescreen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yusuf aydemir</dc:creator>
  <cp:lastModifiedBy>yusuf aydemir</cp:lastModifiedBy>
  <cp:revision>19</cp:revision>
  <dcterms:created xsi:type="dcterms:W3CDTF">2016-09-04T19:53:28Z</dcterms:created>
  <dcterms:modified xsi:type="dcterms:W3CDTF">2016-09-04T22:27:50Z</dcterms:modified>
</cp:coreProperties>
</file>