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948D"/>
    <a:srgbClr val="F2B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84"/>
      </p:cViewPr>
      <p:guideLst>
        <p:guide pos="3840"/>
        <p:guide orient="horz" pos="2160"/>
        <p:guide pos="3940"/>
        <p:guide pos="4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71D8F-DC78-4BD5-A01C-664D8FD467A8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ABF4-EFCC-40E9-A789-6A055A9694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7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8ABF4-EFCC-40E9-A789-6A055A96945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80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18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9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5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6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6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49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83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09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70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8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C0FC-4921-4C3E-9650-0FE9599DF2F0}" type="datetimeFigureOut">
              <a:rPr lang="tr-TR" smtClean="0"/>
              <a:t>5.9.2016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8D16-D3EE-4AEA-A763-E7976CD99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57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288416" y="552261"/>
            <a:ext cx="2263696" cy="5758004"/>
          </a:xfrm>
          <a:prstGeom prst="rect">
            <a:avLst/>
          </a:prstGeom>
          <a:solidFill>
            <a:srgbClr val="F2BC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Rectangle 31"/>
          <p:cNvSpPr/>
          <p:nvPr/>
        </p:nvSpPr>
        <p:spPr>
          <a:xfrm>
            <a:off x="6891455" y="5633354"/>
            <a:ext cx="2216332" cy="688064"/>
          </a:xfrm>
          <a:prstGeom prst="rect">
            <a:avLst/>
          </a:prstGeom>
          <a:solidFill>
            <a:srgbClr val="A394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Rectangle 29"/>
          <p:cNvSpPr/>
          <p:nvPr/>
        </p:nvSpPr>
        <p:spPr>
          <a:xfrm>
            <a:off x="6891454" y="556458"/>
            <a:ext cx="2216332" cy="50518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Rectangle 27"/>
          <p:cNvSpPr/>
          <p:nvPr/>
        </p:nvSpPr>
        <p:spPr>
          <a:xfrm>
            <a:off x="5188738" y="541111"/>
            <a:ext cx="1602465" cy="36032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Rectangle 25"/>
          <p:cNvSpPr/>
          <p:nvPr/>
        </p:nvSpPr>
        <p:spPr>
          <a:xfrm>
            <a:off x="3679902" y="4155541"/>
            <a:ext cx="1494264" cy="1439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Rectangle 23"/>
          <p:cNvSpPr/>
          <p:nvPr/>
        </p:nvSpPr>
        <p:spPr>
          <a:xfrm>
            <a:off x="2267231" y="563412"/>
            <a:ext cx="1356915" cy="28699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Rectangle 21"/>
          <p:cNvSpPr/>
          <p:nvPr/>
        </p:nvSpPr>
        <p:spPr>
          <a:xfrm>
            <a:off x="735760" y="3408960"/>
            <a:ext cx="1475715" cy="7242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Freeform 2"/>
          <p:cNvSpPr/>
          <p:nvPr/>
        </p:nvSpPr>
        <p:spPr>
          <a:xfrm>
            <a:off x="738521" y="3420109"/>
            <a:ext cx="1439501" cy="724280"/>
          </a:xfrm>
          <a:custGeom>
            <a:avLst/>
            <a:gdLst>
              <a:gd name="connsiteX0" fmla="*/ 0 w 1439501"/>
              <a:gd name="connsiteY0" fmla="*/ 724280 h 724280"/>
              <a:gd name="connsiteX1" fmla="*/ 344031 w 1439501"/>
              <a:gd name="connsiteY1" fmla="*/ 9056 h 724280"/>
              <a:gd name="connsiteX2" fmla="*/ 724277 w 1439501"/>
              <a:gd name="connsiteY2" fmla="*/ 715226 h 724280"/>
              <a:gd name="connsiteX3" fmla="*/ 1077362 w 1439501"/>
              <a:gd name="connsiteY3" fmla="*/ 2 h 724280"/>
              <a:gd name="connsiteX4" fmla="*/ 1439501 w 1439501"/>
              <a:gd name="connsiteY4" fmla="*/ 724280 h 72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501" h="724280">
                <a:moveTo>
                  <a:pt x="0" y="724280"/>
                </a:moveTo>
                <a:cubicBezTo>
                  <a:pt x="111659" y="367422"/>
                  <a:pt x="223318" y="10565"/>
                  <a:pt x="344031" y="9056"/>
                </a:cubicBezTo>
                <a:cubicBezTo>
                  <a:pt x="464744" y="7547"/>
                  <a:pt x="602055" y="716735"/>
                  <a:pt x="724277" y="715226"/>
                </a:cubicBezTo>
                <a:cubicBezTo>
                  <a:pt x="846499" y="713717"/>
                  <a:pt x="958158" y="-1507"/>
                  <a:pt x="1077362" y="2"/>
                </a:cubicBezTo>
                <a:cubicBezTo>
                  <a:pt x="1196566" y="1511"/>
                  <a:pt x="1318033" y="362895"/>
                  <a:pt x="1439501" y="7242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Freeform 3"/>
          <p:cNvSpPr/>
          <p:nvPr/>
        </p:nvSpPr>
        <p:spPr>
          <a:xfrm>
            <a:off x="2242831" y="548062"/>
            <a:ext cx="1439501" cy="3585176"/>
          </a:xfrm>
          <a:custGeom>
            <a:avLst/>
            <a:gdLst>
              <a:gd name="connsiteX0" fmla="*/ 0 w 1439501"/>
              <a:gd name="connsiteY0" fmla="*/ 3567069 h 3585176"/>
              <a:gd name="connsiteX1" fmla="*/ 724277 w 1439501"/>
              <a:gd name="connsiteY1" fmla="*/ 3 h 3585176"/>
              <a:gd name="connsiteX2" fmla="*/ 1439501 w 1439501"/>
              <a:gd name="connsiteY2" fmla="*/ 3585176 h 3585176"/>
              <a:gd name="connsiteX3" fmla="*/ 1439501 w 1439501"/>
              <a:gd name="connsiteY3" fmla="*/ 3585176 h 358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501" h="3585176">
                <a:moveTo>
                  <a:pt x="0" y="3567069"/>
                </a:moveTo>
                <a:cubicBezTo>
                  <a:pt x="242180" y="1782027"/>
                  <a:pt x="484360" y="-3015"/>
                  <a:pt x="724277" y="3"/>
                </a:cubicBezTo>
                <a:cubicBezTo>
                  <a:pt x="964194" y="3021"/>
                  <a:pt x="1439501" y="3585176"/>
                  <a:pt x="1439501" y="3585176"/>
                </a:cubicBezTo>
                <a:lnTo>
                  <a:pt x="1439501" y="3585176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Freeform 4"/>
          <p:cNvSpPr/>
          <p:nvPr/>
        </p:nvSpPr>
        <p:spPr>
          <a:xfrm>
            <a:off x="3679902" y="4101882"/>
            <a:ext cx="916830" cy="1448557"/>
          </a:xfrm>
          <a:custGeom>
            <a:avLst/>
            <a:gdLst>
              <a:gd name="connsiteX0" fmla="*/ 0 w 923453"/>
              <a:gd name="connsiteY0" fmla="*/ 9054 h 1448557"/>
              <a:gd name="connsiteX1" fmla="*/ 389299 w 923453"/>
              <a:gd name="connsiteY1" fmla="*/ 1448555 h 1448557"/>
              <a:gd name="connsiteX2" fmla="*/ 923453 w 923453"/>
              <a:gd name="connsiteY2" fmla="*/ 0 h 1448557"/>
              <a:gd name="connsiteX3" fmla="*/ 923453 w 923453"/>
              <a:gd name="connsiteY3" fmla="*/ 0 h 144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453" h="1448557">
                <a:moveTo>
                  <a:pt x="0" y="9054"/>
                </a:moveTo>
                <a:cubicBezTo>
                  <a:pt x="117695" y="729559"/>
                  <a:pt x="235390" y="1450064"/>
                  <a:pt x="389299" y="1448555"/>
                </a:cubicBezTo>
                <a:cubicBezTo>
                  <a:pt x="543208" y="1447046"/>
                  <a:pt x="923453" y="0"/>
                  <a:pt x="923453" y="0"/>
                </a:cubicBezTo>
                <a:lnTo>
                  <a:pt x="923453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Freeform 8"/>
          <p:cNvSpPr/>
          <p:nvPr/>
        </p:nvSpPr>
        <p:spPr>
          <a:xfrm>
            <a:off x="4587678" y="3429162"/>
            <a:ext cx="543208" cy="715228"/>
          </a:xfrm>
          <a:custGeom>
            <a:avLst/>
            <a:gdLst>
              <a:gd name="connsiteX0" fmla="*/ 0 w 543208"/>
              <a:gd name="connsiteY0" fmla="*/ 706174 h 715228"/>
              <a:gd name="connsiteX1" fmla="*/ 244443 w 543208"/>
              <a:gd name="connsiteY1" fmla="*/ 4 h 715228"/>
              <a:gd name="connsiteX2" fmla="*/ 543208 w 543208"/>
              <a:gd name="connsiteY2" fmla="*/ 715228 h 71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715228">
                <a:moveTo>
                  <a:pt x="0" y="706174"/>
                </a:moveTo>
                <a:cubicBezTo>
                  <a:pt x="76954" y="352334"/>
                  <a:pt x="153908" y="-1505"/>
                  <a:pt x="244443" y="4"/>
                </a:cubicBezTo>
                <a:cubicBezTo>
                  <a:pt x="334978" y="1513"/>
                  <a:pt x="439093" y="358370"/>
                  <a:pt x="543208" y="71522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Freeform 10"/>
          <p:cNvSpPr/>
          <p:nvPr/>
        </p:nvSpPr>
        <p:spPr>
          <a:xfrm>
            <a:off x="5119735" y="3808695"/>
            <a:ext cx="185117" cy="345465"/>
          </a:xfrm>
          <a:custGeom>
            <a:avLst/>
            <a:gdLst>
              <a:gd name="connsiteX0" fmla="*/ 0 w 185117"/>
              <a:gd name="connsiteY0" fmla="*/ 317588 h 345465"/>
              <a:gd name="connsiteX1" fmla="*/ 72427 w 185117"/>
              <a:gd name="connsiteY1" fmla="*/ 317588 h 345465"/>
              <a:gd name="connsiteX2" fmla="*/ 172015 w 185117"/>
              <a:gd name="connsiteY2" fmla="*/ 27877 h 345465"/>
              <a:gd name="connsiteX3" fmla="*/ 181069 w 185117"/>
              <a:gd name="connsiteY3" fmla="*/ 27877 h 34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117" h="345465">
                <a:moveTo>
                  <a:pt x="0" y="317588"/>
                </a:moveTo>
                <a:cubicBezTo>
                  <a:pt x="21879" y="341730"/>
                  <a:pt x="43758" y="365873"/>
                  <a:pt x="72427" y="317588"/>
                </a:cubicBezTo>
                <a:cubicBezTo>
                  <a:pt x="101096" y="269303"/>
                  <a:pt x="153908" y="76162"/>
                  <a:pt x="172015" y="27877"/>
                </a:cubicBezTo>
                <a:cubicBezTo>
                  <a:pt x="190122" y="-20408"/>
                  <a:pt x="185595" y="3734"/>
                  <a:pt x="181069" y="2787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Freeform 17"/>
          <p:cNvSpPr/>
          <p:nvPr/>
        </p:nvSpPr>
        <p:spPr>
          <a:xfrm>
            <a:off x="6924282" y="545896"/>
            <a:ext cx="1439501" cy="3621386"/>
          </a:xfrm>
          <a:custGeom>
            <a:avLst/>
            <a:gdLst>
              <a:gd name="connsiteX0" fmla="*/ 0 w 1439501"/>
              <a:gd name="connsiteY0" fmla="*/ 3621386 h 3621386"/>
              <a:gd name="connsiteX1" fmla="*/ 724277 w 1439501"/>
              <a:gd name="connsiteY1" fmla="*/ 0 h 3621386"/>
              <a:gd name="connsiteX2" fmla="*/ 1439501 w 1439501"/>
              <a:gd name="connsiteY2" fmla="*/ 3612333 h 3621386"/>
              <a:gd name="connsiteX3" fmla="*/ 1439501 w 1439501"/>
              <a:gd name="connsiteY3" fmla="*/ 3612333 h 362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501" h="3621386">
                <a:moveTo>
                  <a:pt x="0" y="3621386"/>
                </a:moveTo>
                <a:cubicBezTo>
                  <a:pt x="242180" y="1811447"/>
                  <a:pt x="484360" y="1509"/>
                  <a:pt x="724277" y="0"/>
                </a:cubicBezTo>
                <a:cubicBezTo>
                  <a:pt x="964194" y="-1509"/>
                  <a:pt x="1439501" y="3612333"/>
                  <a:pt x="1439501" y="3612333"/>
                </a:cubicBezTo>
                <a:lnTo>
                  <a:pt x="1439501" y="3612333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Freeform 18"/>
          <p:cNvSpPr/>
          <p:nvPr/>
        </p:nvSpPr>
        <p:spPr>
          <a:xfrm>
            <a:off x="8352631" y="4122676"/>
            <a:ext cx="762000" cy="1439501"/>
          </a:xfrm>
          <a:custGeom>
            <a:avLst/>
            <a:gdLst>
              <a:gd name="connsiteX0" fmla="*/ 0 w 715224"/>
              <a:gd name="connsiteY0" fmla="*/ 0 h 1439501"/>
              <a:gd name="connsiteX1" fmla="*/ 344032 w 715224"/>
              <a:gd name="connsiteY1" fmla="*/ 1439501 h 1439501"/>
              <a:gd name="connsiteX2" fmla="*/ 715224 w 715224"/>
              <a:gd name="connsiteY2" fmla="*/ 0 h 1439501"/>
              <a:gd name="connsiteX3" fmla="*/ 715224 w 715224"/>
              <a:gd name="connsiteY3" fmla="*/ 0 h 143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224" h="1439501">
                <a:moveTo>
                  <a:pt x="0" y="0"/>
                </a:moveTo>
                <a:cubicBezTo>
                  <a:pt x="112414" y="719750"/>
                  <a:pt x="224828" y="1439501"/>
                  <a:pt x="344032" y="1439501"/>
                </a:cubicBezTo>
                <a:cubicBezTo>
                  <a:pt x="463236" y="1439501"/>
                  <a:pt x="715224" y="0"/>
                  <a:pt x="715224" y="0"/>
                </a:cubicBezTo>
                <a:lnTo>
                  <a:pt x="71522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Freeform 19"/>
          <p:cNvSpPr/>
          <p:nvPr/>
        </p:nvSpPr>
        <p:spPr>
          <a:xfrm>
            <a:off x="9111614" y="3410138"/>
            <a:ext cx="1439501" cy="724280"/>
          </a:xfrm>
          <a:custGeom>
            <a:avLst/>
            <a:gdLst>
              <a:gd name="connsiteX0" fmla="*/ 0 w 1439501"/>
              <a:gd name="connsiteY0" fmla="*/ 724280 h 724280"/>
              <a:gd name="connsiteX1" fmla="*/ 344031 w 1439501"/>
              <a:gd name="connsiteY1" fmla="*/ 9056 h 724280"/>
              <a:gd name="connsiteX2" fmla="*/ 724277 w 1439501"/>
              <a:gd name="connsiteY2" fmla="*/ 715226 h 724280"/>
              <a:gd name="connsiteX3" fmla="*/ 1077362 w 1439501"/>
              <a:gd name="connsiteY3" fmla="*/ 2 h 724280"/>
              <a:gd name="connsiteX4" fmla="*/ 1439501 w 1439501"/>
              <a:gd name="connsiteY4" fmla="*/ 724280 h 72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501" h="724280">
                <a:moveTo>
                  <a:pt x="0" y="724280"/>
                </a:moveTo>
                <a:cubicBezTo>
                  <a:pt x="111659" y="367422"/>
                  <a:pt x="223318" y="10565"/>
                  <a:pt x="344031" y="9056"/>
                </a:cubicBezTo>
                <a:cubicBezTo>
                  <a:pt x="464744" y="7547"/>
                  <a:pt x="602055" y="716735"/>
                  <a:pt x="724277" y="715226"/>
                </a:cubicBezTo>
                <a:cubicBezTo>
                  <a:pt x="846499" y="713717"/>
                  <a:pt x="958158" y="-1507"/>
                  <a:pt x="1077362" y="2"/>
                </a:cubicBezTo>
                <a:cubicBezTo>
                  <a:pt x="1196566" y="1511"/>
                  <a:pt x="1318033" y="362895"/>
                  <a:pt x="1439501" y="7242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TextBox 22"/>
          <p:cNvSpPr txBox="1"/>
          <p:nvPr/>
        </p:nvSpPr>
        <p:spPr>
          <a:xfrm>
            <a:off x="669072" y="3334916"/>
            <a:ext cx="1628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TV</a:t>
            </a:r>
          </a:p>
          <a:p>
            <a:pPr algn="ctr"/>
            <a:r>
              <a:rPr lang="tr-TR" sz="1400" b="1" dirty="0" smtClean="0"/>
              <a:t>Tidal Volüm 500 ml</a:t>
            </a:r>
            <a:endParaRPr lang="tr-TR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74850" y="1479725"/>
            <a:ext cx="14273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İRV</a:t>
            </a:r>
          </a:p>
          <a:p>
            <a:pPr algn="ctr"/>
            <a:r>
              <a:rPr lang="tr-TR" sz="1400" b="1" dirty="0" smtClean="0"/>
              <a:t>İnspiratuar Rezerv Volüm</a:t>
            </a:r>
          </a:p>
          <a:p>
            <a:pPr algn="ctr"/>
            <a:r>
              <a:rPr lang="tr-TR" sz="1400" b="1" dirty="0" smtClean="0"/>
              <a:t>3100 ml</a:t>
            </a:r>
            <a:endParaRPr lang="tr-TR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02205" y="4246995"/>
            <a:ext cx="14496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ERV</a:t>
            </a:r>
          </a:p>
          <a:p>
            <a:pPr algn="ctr"/>
            <a:r>
              <a:rPr lang="tr-TR" sz="1400" b="1" dirty="0" smtClean="0"/>
              <a:t>Ekspiratuar Rezerv Volüm</a:t>
            </a:r>
          </a:p>
          <a:p>
            <a:pPr algn="ctr"/>
            <a:r>
              <a:rPr lang="tr-TR" sz="1400" b="1" dirty="0" smtClean="0"/>
              <a:t>1200 ml</a:t>
            </a:r>
            <a:endParaRPr lang="tr-TR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74165" y="1495075"/>
            <a:ext cx="15946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İK</a:t>
            </a:r>
          </a:p>
          <a:p>
            <a:pPr algn="ctr"/>
            <a:r>
              <a:rPr lang="tr-TR" sz="1400" b="1" dirty="0" smtClean="0"/>
              <a:t>İnspiratuar Kapasite</a:t>
            </a:r>
          </a:p>
          <a:p>
            <a:pPr algn="ctr"/>
            <a:r>
              <a:rPr lang="tr-TR" sz="1400" b="1" dirty="0" smtClean="0"/>
              <a:t>3600 ml</a:t>
            </a:r>
            <a:endParaRPr lang="tr-TR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02605" y="1467913"/>
            <a:ext cx="2205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VK</a:t>
            </a:r>
          </a:p>
          <a:p>
            <a:pPr algn="ctr"/>
            <a:r>
              <a:rPr lang="tr-TR" sz="1400" b="1" dirty="0" smtClean="0"/>
              <a:t>Vital Kapasite</a:t>
            </a:r>
          </a:p>
          <a:p>
            <a:pPr algn="ctr"/>
            <a:r>
              <a:rPr lang="tr-TR" sz="1400" b="1" dirty="0" smtClean="0"/>
              <a:t>4800 ml</a:t>
            </a:r>
            <a:endParaRPr lang="tr-TR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880302" y="5571894"/>
            <a:ext cx="2200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RV</a:t>
            </a:r>
          </a:p>
          <a:p>
            <a:pPr algn="ctr"/>
            <a:r>
              <a:rPr lang="tr-TR" sz="1200" b="1" dirty="0" smtClean="0"/>
              <a:t>Rezidüel Volüm    1200 ml</a:t>
            </a:r>
            <a:endParaRPr lang="tr-TR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288855" y="1488119"/>
            <a:ext cx="22633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TAK</a:t>
            </a:r>
          </a:p>
          <a:p>
            <a:pPr algn="ctr"/>
            <a:r>
              <a:rPr lang="tr-TR" sz="1400" b="1" dirty="0" smtClean="0"/>
              <a:t>Total Akciğer Kapasitesi</a:t>
            </a:r>
          </a:p>
          <a:p>
            <a:pPr algn="ctr"/>
            <a:r>
              <a:rPr lang="tr-TR" sz="1400" b="1" dirty="0" smtClean="0"/>
              <a:t>6000 ml</a:t>
            </a:r>
            <a:endParaRPr lang="tr-TR" sz="1400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535259"/>
            <a:ext cx="12192000" cy="11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3423424"/>
            <a:ext cx="12192000" cy="1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11151" y="4148254"/>
            <a:ext cx="12203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558676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0" y="631159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0361" y="0"/>
            <a:ext cx="0" cy="685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9210" y="245327"/>
            <a:ext cx="713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6000</a:t>
            </a:r>
            <a:endParaRPr lang="tr-TR" dirty="0"/>
          </a:p>
        </p:txBody>
      </p:sp>
      <p:sp>
        <p:nvSpPr>
          <p:cNvPr id="55" name="TextBox 54"/>
          <p:cNvSpPr txBox="1"/>
          <p:nvPr/>
        </p:nvSpPr>
        <p:spPr>
          <a:xfrm>
            <a:off x="89211" y="6255834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56" name="TextBox 55"/>
          <p:cNvSpPr txBox="1"/>
          <p:nvPr/>
        </p:nvSpPr>
        <p:spPr>
          <a:xfrm>
            <a:off x="89209" y="5531005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1200</a:t>
            </a:r>
            <a:endParaRPr lang="tr-TR" dirty="0"/>
          </a:p>
        </p:txBody>
      </p:sp>
      <p:sp>
        <p:nvSpPr>
          <p:cNvPr id="57" name="TextBox 56"/>
          <p:cNvSpPr txBox="1"/>
          <p:nvPr/>
        </p:nvSpPr>
        <p:spPr>
          <a:xfrm>
            <a:off x="78059" y="4527395"/>
            <a:ext cx="65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2000</a:t>
            </a:r>
            <a:endParaRPr lang="tr-TR" dirty="0"/>
          </a:p>
        </p:txBody>
      </p:sp>
      <p:sp>
        <p:nvSpPr>
          <p:cNvPr id="58" name="TextBox 57"/>
          <p:cNvSpPr txBox="1"/>
          <p:nvPr/>
        </p:nvSpPr>
        <p:spPr>
          <a:xfrm>
            <a:off x="89211" y="3088888"/>
            <a:ext cx="76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3000</a:t>
            </a:r>
            <a:endParaRPr lang="tr-TR" dirty="0"/>
          </a:p>
        </p:txBody>
      </p:sp>
      <p:sp>
        <p:nvSpPr>
          <p:cNvPr id="59" name="TextBox 58"/>
          <p:cNvSpPr txBox="1"/>
          <p:nvPr/>
        </p:nvSpPr>
        <p:spPr>
          <a:xfrm>
            <a:off x="100361" y="2241395"/>
            <a:ext cx="65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4000</a:t>
            </a:r>
            <a:endParaRPr lang="tr-TR" dirty="0"/>
          </a:p>
        </p:txBody>
      </p:sp>
      <p:sp>
        <p:nvSpPr>
          <p:cNvPr id="60" name="TextBox 59"/>
          <p:cNvSpPr txBox="1"/>
          <p:nvPr/>
        </p:nvSpPr>
        <p:spPr>
          <a:xfrm>
            <a:off x="89209" y="1338146"/>
            <a:ext cx="73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5000</a:t>
            </a:r>
            <a:endParaRPr lang="tr-TR" dirty="0"/>
          </a:p>
        </p:txBody>
      </p:sp>
      <p:sp>
        <p:nvSpPr>
          <p:cNvPr id="62" name="Freeform 61"/>
          <p:cNvSpPr/>
          <p:nvPr/>
        </p:nvSpPr>
        <p:spPr>
          <a:xfrm>
            <a:off x="5296829" y="545050"/>
            <a:ext cx="1260088" cy="3614355"/>
          </a:xfrm>
          <a:custGeom>
            <a:avLst/>
            <a:gdLst>
              <a:gd name="connsiteX0" fmla="*/ 0 w 1260088"/>
              <a:gd name="connsiteY0" fmla="*/ 3279818 h 3614355"/>
              <a:gd name="connsiteX1" fmla="*/ 591015 w 1260088"/>
              <a:gd name="connsiteY1" fmla="*/ 1360 h 3614355"/>
              <a:gd name="connsiteX2" fmla="*/ 1260088 w 1260088"/>
              <a:gd name="connsiteY2" fmla="*/ 3614355 h 3614355"/>
              <a:gd name="connsiteX3" fmla="*/ 1260088 w 1260088"/>
              <a:gd name="connsiteY3" fmla="*/ 3614355 h 36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088" h="3614355">
                <a:moveTo>
                  <a:pt x="0" y="3279818"/>
                </a:moveTo>
                <a:cubicBezTo>
                  <a:pt x="190500" y="1612711"/>
                  <a:pt x="381000" y="-54396"/>
                  <a:pt x="591015" y="1360"/>
                </a:cubicBezTo>
                <a:cubicBezTo>
                  <a:pt x="801030" y="57116"/>
                  <a:pt x="1260088" y="3614355"/>
                  <a:pt x="1260088" y="3614355"/>
                </a:cubicBezTo>
                <a:lnTo>
                  <a:pt x="1260088" y="361435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Freeform 38"/>
          <p:cNvSpPr/>
          <p:nvPr/>
        </p:nvSpPr>
        <p:spPr>
          <a:xfrm>
            <a:off x="10576766" y="3417683"/>
            <a:ext cx="1439501" cy="724280"/>
          </a:xfrm>
          <a:custGeom>
            <a:avLst/>
            <a:gdLst>
              <a:gd name="connsiteX0" fmla="*/ 0 w 1439501"/>
              <a:gd name="connsiteY0" fmla="*/ 724280 h 724280"/>
              <a:gd name="connsiteX1" fmla="*/ 344031 w 1439501"/>
              <a:gd name="connsiteY1" fmla="*/ 9056 h 724280"/>
              <a:gd name="connsiteX2" fmla="*/ 724277 w 1439501"/>
              <a:gd name="connsiteY2" fmla="*/ 715226 h 724280"/>
              <a:gd name="connsiteX3" fmla="*/ 1077362 w 1439501"/>
              <a:gd name="connsiteY3" fmla="*/ 2 h 724280"/>
              <a:gd name="connsiteX4" fmla="*/ 1439501 w 1439501"/>
              <a:gd name="connsiteY4" fmla="*/ 724280 h 72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501" h="724280">
                <a:moveTo>
                  <a:pt x="0" y="724280"/>
                </a:moveTo>
                <a:cubicBezTo>
                  <a:pt x="111659" y="367422"/>
                  <a:pt x="223318" y="10565"/>
                  <a:pt x="344031" y="9056"/>
                </a:cubicBezTo>
                <a:cubicBezTo>
                  <a:pt x="464744" y="7547"/>
                  <a:pt x="602055" y="716735"/>
                  <a:pt x="724277" y="715226"/>
                </a:cubicBezTo>
                <a:cubicBezTo>
                  <a:pt x="846499" y="713717"/>
                  <a:pt x="958158" y="-1507"/>
                  <a:pt x="1077362" y="2"/>
                </a:cubicBezTo>
                <a:cubicBezTo>
                  <a:pt x="1196566" y="1511"/>
                  <a:pt x="1318033" y="362895"/>
                  <a:pt x="1439501" y="7242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extBox 1"/>
          <p:cNvSpPr txBox="1"/>
          <p:nvPr/>
        </p:nvSpPr>
        <p:spPr>
          <a:xfrm>
            <a:off x="11479794" y="6681457"/>
            <a:ext cx="6427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i="1" dirty="0" smtClean="0">
                <a:solidFill>
                  <a:schemeClr val="bg2">
                    <a:lumMod val="90000"/>
                  </a:schemeClr>
                </a:solidFill>
              </a:rPr>
              <a:t>Y. Aydemir</a:t>
            </a:r>
            <a:endParaRPr lang="tr-TR" sz="800" i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0" grpId="0" animBg="1"/>
      <p:bldP spid="28" grpId="0" animBg="1"/>
      <p:bldP spid="26" grpId="0" animBg="1"/>
      <p:bldP spid="24" grpId="0" animBg="1"/>
      <p:bldP spid="22" grpId="0" animBg="1"/>
      <p:bldP spid="3" grpId="0" animBg="1"/>
      <p:bldP spid="4" grpId="0" animBg="1"/>
      <p:bldP spid="5" grpId="0" animBg="1"/>
      <p:bldP spid="9" grpId="0" animBg="1"/>
      <p:bldP spid="11" grpId="0" animBg="1"/>
      <p:bldP spid="18" grpId="0" animBg="1"/>
      <p:bldP spid="19" grpId="0" animBg="1"/>
      <p:bldP spid="20" grpId="0" animBg="1"/>
      <p:bldP spid="23" grpId="0"/>
      <p:bldP spid="25" grpId="0"/>
      <p:bldP spid="27" grpId="0"/>
      <p:bldP spid="29" grpId="0"/>
      <p:bldP spid="31" grpId="0"/>
      <p:bldP spid="33" grpId="0"/>
      <p:bldP spid="35" grpId="0"/>
      <p:bldP spid="62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49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aydemir</dc:creator>
  <cp:lastModifiedBy>yusuf aydemir</cp:lastModifiedBy>
  <cp:revision>19</cp:revision>
  <dcterms:created xsi:type="dcterms:W3CDTF">2016-09-04T19:53:28Z</dcterms:created>
  <dcterms:modified xsi:type="dcterms:W3CDTF">2016-09-04T22:27:50Z</dcterms:modified>
</cp:coreProperties>
</file>